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8" r:id="rId4"/>
    <p:sldId id="269" r:id="rId5"/>
    <p:sldId id="270" r:id="rId6"/>
    <p:sldId id="271" r:id="rId7"/>
    <p:sldId id="272" r:id="rId8"/>
    <p:sldId id="274" r:id="rId9"/>
    <p:sldId id="273" r:id="rId10"/>
    <p:sldId id="275" r:id="rId11"/>
    <p:sldId id="277" r:id="rId12"/>
    <p:sldId id="278" r:id="rId13"/>
    <p:sldId id="308" r:id="rId14"/>
    <p:sldId id="279" r:id="rId15"/>
    <p:sldId id="280" r:id="rId16"/>
    <p:sldId id="285" r:id="rId17"/>
    <p:sldId id="286" r:id="rId18"/>
    <p:sldId id="287" r:id="rId19"/>
    <p:sldId id="288" r:id="rId20"/>
    <p:sldId id="289" r:id="rId21"/>
    <p:sldId id="291" r:id="rId22"/>
    <p:sldId id="292" r:id="rId23"/>
    <p:sldId id="293" r:id="rId24"/>
    <p:sldId id="294" r:id="rId25"/>
    <p:sldId id="290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267" r:id="rId4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066667" y="1207331"/>
            <a:ext cx="2106633" cy="2159919"/>
            <a:chOff x="9066667" y="1207331"/>
            <a:chExt cx="2106633" cy="21599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066667" y="1207331"/>
              <a:ext cx="2103854" cy="2158289"/>
              <a:chOff x="9066667" y="1207331"/>
              <a:chExt cx="2103854" cy="215828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42770" y="144370"/>
                <a:ext cx="4207708" cy="431657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66667" y="1207331"/>
                <a:ext cx="2103854" cy="21582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069446" y="1208961"/>
              <a:ext cx="2103854" cy="2158289"/>
              <a:chOff x="9069446" y="1208961"/>
              <a:chExt cx="2103854" cy="215828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75473" y="105541"/>
                <a:ext cx="4207708" cy="431657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69446" y="1208961"/>
                <a:ext cx="2103854" cy="215828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53038" y="5525228"/>
            <a:ext cx="15149059" cy="63526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21010469 김민경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953038" y="3564143"/>
            <a:ext cx="15434773" cy="18774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kern="0" spc="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Multi-variate Linear Regression</a:t>
            </a:r>
          </a:p>
          <a:p>
            <a:r>
              <a:rPr lang="en-US" altLang="ko-KR" sz="4400" kern="0" spc="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Learning with Loss, Cost Functions, for One Sample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10</a:t>
            </a:r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28A237-827E-7B12-0F03-09C54A902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18" y="2924042"/>
            <a:ext cx="12129761" cy="56105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6F0B8C-4E3A-CDAB-0758-B6A46DF64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8518" y="2890806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9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11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18209CF-74D8-FD00-C3D7-A3A16D8B4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903" y="2826407"/>
            <a:ext cx="12252192" cy="58057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866B7C2-DC9B-AECA-7C7B-A7FC942C1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903" y="8296400"/>
            <a:ext cx="1105054" cy="7525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233ABA-8D1B-0964-F7EB-2F7A0B999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3549" y="2807357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3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12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20B224-51DE-9FA5-8AC8-DEB0A963B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13" y="2857363"/>
            <a:ext cx="11999172" cy="57438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E02D39-FFAD-3CEC-2556-C403A5B7F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903" y="8296400"/>
            <a:ext cx="1105054" cy="752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985A20-E377-F8DD-BDFD-42977205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3549" y="2807357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11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13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E02D39-FFAD-3CEC-2556-C403A5B7F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903" y="8296400"/>
            <a:ext cx="1105054" cy="752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985A20-E377-F8DD-BDFD-42977205B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3549" y="2807357"/>
            <a:ext cx="396546" cy="18385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64CC9A-FAAA-93D1-0ED1-49054A9B3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861" y="2738102"/>
            <a:ext cx="12858275" cy="59345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85599A-E838-171A-AA9F-B3EB1BC31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1822" y="2738102"/>
            <a:ext cx="452064" cy="20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93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14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5ED894-2098-BC70-E00E-DCC472FF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3587" y="2838282"/>
            <a:ext cx="12160823" cy="57820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C9C4E7-0D99-5BF7-5899-1A29DE7BB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903" y="8296400"/>
            <a:ext cx="1105054" cy="7525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886716-305E-B3A2-7827-615F1DDE4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73549" y="2807357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65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15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2BE683-39EE-C8C0-5EF6-BE09650CB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548" y="2874028"/>
            <a:ext cx="11714901" cy="57105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41FB2B-ACB9-CF4F-FA5C-BAD523437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548" y="8172579"/>
            <a:ext cx="1105054" cy="7525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4BC57B-A377-E128-429F-5DF89D8D6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3953" y="2874028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52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16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262A25-0F55-A2D5-E94D-C7E6BE8D7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612182"/>
            <a:ext cx="11923311" cy="62342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44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17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262395"/>
            <a:ext cx="5066307" cy="4589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08F949-38DE-DB5E-8262-BC724E306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490" y="2721364"/>
            <a:ext cx="12091018" cy="61723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A6642E-A257-29FA-3493-72959BE08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490" y="2662238"/>
            <a:ext cx="5066307" cy="4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5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18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9522AC8-DAE7-FF44-1141-0418F764C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154" y="2615762"/>
            <a:ext cx="11881690" cy="62270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3D4313-9F11-387F-5015-36202897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154" y="2545110"/>
            <a:ext cx="5066307" cy="4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46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19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05A75BD-E10F-6323-D318-3FBA5E0DA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217" y="2609760"/>
            <a:ext cx="11961490" cy="62896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BA8FAE-96E2-2669-3007-57C4BBB01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469" y="2562912"/>
            <a:ext cx="5066307" cy="4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7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2D6811-0A73-F62A-F98C-BBF2D96A3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852605"/>
            <a:ext cx="12470183" cy="57533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3E5BF5-E34B-AC57-BD3C-C5870ADD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7437" y="2852606"/>
            <a:ext cx="519369" cy="18910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20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23F01D-9F78-5ED8-D48C-A6D4095F4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3492" y="2576414"/>
            <a:ext cx="11521014" cy="61112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B4BA12-6642-6122-1A33-BED18058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469" y="2562912"/>
            <a:ext cx="5066307" cy="4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15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21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AA0CFB-C8C8-2686-6AC1-76C8A1D2C9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809" y="2714632"/>
            <a:ext cx="11454380" cy="60293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6D84DF-9CC7-8467-D25B-1BF39D843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469" y="2562912"/>
            <a:ext cx="5066307" cy="4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8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22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8EA217-D357-3AF8-C897-718D79BBE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864" y="2794469"/>
            <a:ext cx="11316269" cy="58696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85186-E68A-2A87-F6EE-CBBC0942F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64" y="2648465"/>
            <a:ext cx="5066307" cy="4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18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23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48F7C3-E62B-CF3C-CD86-2FCA12C58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2416" y="2788302"/>
            <a:ext cx="11203165" cy="58819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7D250A-B6E7-E00B-F898-E903802C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64" y="2648465"/>
            <a:ext cx="5066307" cy="4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85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24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7C73C6-52A7-20CC-3A70-F918115B6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583" y="2777035"/>
            <a:ext cx="11244832" cy="59045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0FF1E8-049B-5D60-97B5-44DDEB214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864" y="2648465"/>
            <a:ext cx="5066307" cy="4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45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25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B3A69F-CC41-A0B0-4193-A9C16E75E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412" y="2576414"/>
            <a:ext cx="11497174" cy="610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26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6EF319-C967-C665-CA78-576BB1C72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5969" y="2800221"/>
            <a:ext cx="12636059" cy="585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3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27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A2C5F18-B7E1-BA91-1374-AAFAD7219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822" y="3035383"/>
            <a:ext cx="12748353" cy="48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5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28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70FE28-7EAE-FA16-5FBD-A54DB699A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726" y="2576414"/>
            <a:ext cx="13104545" cy="5772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388495-A8E9-3622-62E1-636071671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726" y="2576414"/>
            <a:ext cx="2322660" cy="45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762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29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F2329F-274C-3918-1F5B-F5D1EF2E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210" y="2805898"/>
            <a:ext cx="12543578" cy="554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0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BF66B0-090D-F322-3F9B-0481B6DE7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86" y="2933700"/>
            <a:ext cx="12363428" cy="5772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22B7B9-4E3D-1C98-AD57-8164F45A2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1345" y="2933700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5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30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C83A1B4-9937-478C-2D63-92F46F067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576" y="2492050"/>
            <a:ext cx="9014846" cy="63568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F5C2C8-528B-B569-542D-4A6AC6198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7971058"/>
            <a:ext cx="168109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49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31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B905586-9C2C-A00F-5B6E-8283C4623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21" y="2731165"/>
            <a:ext cx="11394356" cy="599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45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32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309BEA-96DE-4D56-900C-34A8C56AE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839" y="2805898"/>
            <a:ext cx="12476319" cy="580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698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33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7741DF-BB47-9D57-3BBB-65FDF3429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934" y="2538314"/>
            <a:ext cx="12860131" cy="623436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D740F29-8C84-3FA4-4927-A6F7BEA12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795" y="8496300"/>
            <a:ext cx="1315806" cy="331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B45DFD-7561-9255-B358-646B2A78A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50617" y="2482896"/>
            <a:ext cx="1681097" cy="209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44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34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D52F82-0FDA-CBB5-47A1-038D8E910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271" y="2693055"/>
            <a:ext cx="12309456" cy="60724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7084031-656E-A6A0-BD58-36A6FE835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794" y="8496300"/>
            <a:ext cx="1849205" cy="46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55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35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2CFC244-3FF0-7540-90FF-9EC9A2D60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285" y="2576414"/>
            <a:ext cx="9964729" cy="63016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2126B0-21DA-5E86-CAAB-1FBCA7DA8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0892" y="8503635"/>
            <a:ext cx="2254508" cy="3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48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36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2126B0-21DA-5E86-CAAB-1FBCA7DA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892" y="8503635"/>
            <a:ext cx="2254508" cy="374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1F64B2-4296-314D-3B9A-0D891F092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676" y="2577945"/>
            <a:ext cx="10177947" cy="62966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D976A7-6D20-11D2-3546-C488A06E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292" y="8343900"/>
            <a:ext cx="2254508" cy="68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834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37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2126B0-21DA-5E86-CAAB-1FBCA7DA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892" y="8503635"/>
            <a:ext cx="2254508" cy="374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D976A7-6D20-11D2-3546-C488A06E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292" y="8343900"/>
            <a:ext cx="2254508" cy="6865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FC4D2B-41D3-91A1-20FD-BF7477B20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343" y="2576414"/>
            <a:ext cx="10856991" cy="63521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051A3A-A93B-5E12-735D-AF7099BEE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692" y="8496300"/>
            <a:ext cx="1092974" cy="6865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9A0009-D5E1-BAEE-C40F-54EC019AA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692" y="8875392"/>
            <a:ext cx="2254508" cy="24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47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sample: Theory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</a:rPr>
              <a:t>38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04202-B8EE-4279-DAE3-EB840443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343" y="2576414"/>
            <a:ext cx="5066307" cy="4589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B2126B0-21DA-5E86-CAAB-1FBCA7DA8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892" y="8503635"/>
            <a:ext cx="2254508" cy="3744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D976A7-6D20-11D2-3546-C488A06E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3292" y="8343900"/>
            <a:ext cx="2254508" cy="68655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9C045D0-3182-975C-0687-200D193C6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1631" y="2476830"/>
            <a:ext cx="6815430" cy="650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53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569470" y="4795841"/>
            <a:ext cx="15149059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500" dirty="0">
                <a:solidFill>
                  <a:srgbClr val="11359A"/>
                </a:solidFill>
                <a:latin typeface="Pretendard" pitchFamily="34" charset="0"/>
                <a:cs typeface="Pretendard" pitchFamily="34" charset="0"/>
              </a:rPr>
              <a:t>T</a:t>
            </a:r>
            <a:r>
              <a:rPr lang="en-US" sz="2600" kern="0" spc="5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HANKS</a:t>
            </a:r>
            <a:r>
              <a:rPr lang="en-US" sz="2600" kern="0" spc="500" dirty="0">
                <a:solidFill>
                  <a:srgbClr val="11359A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500" dirty="0">
                <a:solidFill>
                  <a:srgbClr val="11359A"/>
                </a:solidFill>
                <a:latin typeface="Pretendard" pitchFamily="34" charset="0"/>
                <a:cs typeface="Pretendard" pitchFamily="34" charset="0"/>
              </a:rPr>
              <a:t>F</a:t>
            </a:r>
            <a:r>
              <a:rPr lang="en-US" sz="2600" kern="0" spc="5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OR</a:t>
            </a:r>
            <a:r>
              <a:rPr lang="en-US" sz="2600" kern="0" spc="500" dirty="0">
                <a:solidFill>
                  <a:srgbClr val="11359A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500" dirty="0">
                <a:solidFill>
                  <a:srgbClr val="11359A"/>
                </a:solidFill>
                <a:latin typeface="Pretendard" pitchFamily="34" charset="0"/>
                <a:cs typeface="Pretendard" pitchFamily="34" charset="0"/>
              </a:rPr>
              <a:t>W</a:t>
            </a:r>
            <a:r>
              <a:rPr lang="en-US" sz="2600" kern="0" spc="5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ATCHING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BFB6A-0F2C-2A26-A633-774734CD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410" y="2893086"/>
            <a:ext cx="12337177" cy="567241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E075DF-26FA-3E68-AC85-F57182118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9578" y="2874036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1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F773A2-D365-F9D1-9C89-D02FECA8D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274" y="2857500"/>
            <a:ext cx="12379452" cy="57572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A0D0A0-7BF6-02FE-15E6-CE24D7658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6726" y="2857500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20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85418B-F453-35F1-C02E-FC2B25527D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4407" y="2940713"/>
            <a:ext cx="12219184" cy="55771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8351A95-524F-B4BE-04B3-6DFC18531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4049" y="2940713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07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F8DF0A-A6D2-AA4F-6C91-CD2CE41D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857500"/>
            <a:ext cx="12344400" cy="56881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91D283-A3AE-88C4-5C45-B8E8D0826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1104" y="2857500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5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08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91D283-A3AE-88C4-5C45-B8E8D0826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7303" y="2552700"/>
            <a:ext cx="396546" cy="18385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0D3B19-8048-BEF8-28C6-D4496C768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602" y="2940903"/>
            <a:ext cx="12014794" cy="56200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4FB8C5-4F13-2CC4-67BC-FE08203D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0757" y="2940903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84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/>
          <p:cNvGrpSpPr/>
          <p:nvPr/>
        </p:nvGrpSpPr>
        <p:grpSpPr>
          <a:xfrm>
            <a:off x="2198636" y="2092036"/>
            <a:ext cx="13890728" cy="7274521"/>
            <a:chOff x="2432816" y="3013305"/>
            <a:chExt cx="7051865" cy="593907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2198635" y="920443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Loss</a:t>
            </a:r>
            <a:endParaRPr lang="en-US" sz="4800" dirty="0"/>
          </a:p>
        </p:txBody>
      </p:sp>
      <p:sp>
        <p:nvSpPr>
          <p:cNvPr id="36" name="Object 36"/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B0C449-5566-F63B-8C16-7C2BD4389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009900"/>
            <a:ext cx="12192000" cy="56250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1B4569-4E6E-3F41-B588-B0C5378D8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0757" y="2940903"/>
            <a:ext cx="396546" cy="18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44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171</Words>
  <Application>Microsoft Office PowerPoint</Application>
  <PresentationFormat>사용자 지정</PresentationFormat>
  <Paragraphs>78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Pretendard</vt:lpstr>
      <vt:lpstr>Pretendard Light</vt:lpstr>
      <vt:lpstr>Pretendard SemiBold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김민경</cp:lastModifiedBy>
  <cp:revision>9</cp:revision>
  <dcterms:created xsi:type="dcterms:W3CDTF">2024-01-15T12:38:32Z</dcterms:created>
  <dcterms:modified xsi:type="dcterms:W3CDTF">2024-03-19T11:55:18Z</dcterms:modified>
</cp:coreProperties>
</file>